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3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2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5400"/>
  <ax:ocxPr ax:name="_cy" ax:value="19050"/>
  <ax:ocxPr ax:name="FlashVars" ax:value=""/>
  <ax:ocxPr ax:name="Movie" ax:value="http://www.youtube.com/v/aW3dhGzISCw"/>
  <ax:ocxPr ax:name="Src" ax:value="http://www.youtube.com/v/aW3dhGzISCw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5400"/>
  <ax:ocxPr ax:name="_cy" ax:value="19050"/>
  <ax:ocxPr ax:name="FlashVars" ax:value=""/>
  <ax:ocxPr ax:name="Movie" ax:value="http://www.youtube.com/v/k707pOV_2yc"/>
  <ax:ocxPr ax:name="Src" ax:value="http://www.youtube.com/v/k707pOV_2yc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6D3389-C883-473C-85B8-0FBE348F6F99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5C8DE3-345B-4C62-A12F-D375252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3389-C883-473C-85B8-0FBE348F6F99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C8DE3-345B-4C62-A12F-D375252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3389-C883-473C-85B8-0FBE348F6F99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C8DE3-345B-4C62-A12F-D375252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3389-C883-473C-85B8-0FBE348F6F99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C8DE3-345B-4C62-A12F-D375252EA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3389-C883-473C-85B8-0FBE348F6F99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C8DE3-345B-4C62-A12F-D375252EA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3389-C883-473C-85B8-0FBE348F6F99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C8DE3-345B-4C62-A12F-D375252EA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3389-C883-473C-85B8-0FBE348F6F99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C8DE3-345B-4C62-A12F-D375252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3389-C883-473C-85B8-0FBE348F6F99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C8DE3-345B-4C62-A12F-D375252EA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3389-C883-473C-85B8-0FBE348F6F99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C8DE3-345B-4C62-A12F-D375252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6D3389-C883-473C-85B8-0FBE348F6F99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C8DE3-345B-4C62-A12F-D375252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6D3389-C883-473C-85B8-0FBE348F6F99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5C8DE3-345B-4C62-A12F-D375252EA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6D3389-C883-473C-85B8-0FBE348F6F99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25C8DE3-345B-4C62-A12F-D375252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news.cnet.com/i/bto/20080805/chinavasion-CVSBP-5800-2-fc_270x270.jpg" TargetMode="External"/><Relationship Id="rId3" Type="http://schemas.openxmlformats.org/officeDocument/2006/relationships/hyperlink" Target="http://www.beautyhobby.com/wp-content/uploads/2007/11/woman_smoking.jpg" TargetMode="External"/><Relationship Id="rId7" Type="http://schemas.openxmlformats.org/officeDocument/2006/relationships/hyperlink" Target="http://www.lotiondreamsblog.com/wp-content/uploads/2009/01/skincancerface.jpg" TargetMode="External"/><Relationship Id="rId2" Type="http://schemas.openxmlformats.org/officeDocument/2006/relationships/hyperlink" Target="http://www.publichealthgreybruce.on.ca/Tobacco/Chewing/HealthEffect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arm4.static.flickr.com/3559/3593105478_afe01f33b2_o.jpg" TargetMode="External"/><Relationship Id="rId5" Type="http://schemas.openxmlformats.org/officeDocument/2006/relationships/hyperlink" Target="http://www.cure-cancer-treatment.com/images/neck-cancer-tumour-size-17Jan08.jpg" TargetMode="External"/><Relationship Id="rId10" Type="http://schemas.openxmlformats.org/officeDocument/2006/relationships/hyperlink" Target="http://ahaupt.files.wordpress.com/2008/11/chewing1.jpg" TargetMode="External"/><Relationship Id="rId4" Type="http://schemas.openxmlformats.org/officeDocument/2006/relationships/hyperlink" Target="http://www.cure-cancer-treatment.com/images/neck-cancer-tumour-18Jan08.jpg" TargetMode="External"/><Relationship Id="rId9" Type="http://schemas.openxmlformats.org/officeDocument/2006/relationships/hyperlink" Target="http://smoking-stop-help.info/wp-content/uploads/2009/01/cigarette20toxins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Short/Long Term Effects of Smoking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Alee, Madison, Hannah, and Ashley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Hour.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/>
              </a:rPr>
              <a:t>http://www.publichealthgreybruce.on.ca/Tobacco/Chewing/HealthEffects.htm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http://www.beautyhobby.com/wp-content/uploads/2007/11/woman_smoking.jpg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http://www.cure-cancer-treatment.com/images/neck-cancer-tumour-18Jan08.jpg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http://www.cure-cancer-treatment.com/images/neck-cancer-tumour-size-17Jan08.jpg</a:t>
            </a:r>
            <a:r>
              <a:rPr lang="en-US" dirty="0" smtClean="0"/>
              <a:t>  </a:t>
            </a:r>
          </a:p>
          <a:p>
            <a:r>
              <a:rPr lang="en-US" dirty="0" smtClean="0">
                <a:hlinkClick r:id="rId6"/>
              </a:rPr>
              <a:t>http://farm4.static.flickr.com/3559/3593105478_afe01f33b2_o.jpg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http://www.lotiondreamsblog.com/wp-content/uploads/2009/01/skincancerface.jpg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8"/>
              </a:rPr>
              <a:t>http://news.cnet.com/i/bto/20080805/chinavasion-CVSBP-5800-2-fc_270x270.jpg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9"/>
              </a:rPr>
              <a:t>http://smoking-stop-help.info/wp-content/uploads/2009/01/cigarette20toxins.jpg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http://ahaupt.files.wordpress.com/2008/11/chewing1.jpg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When you start smoking cigarettes, the changes in your body can be monitored. </a:t>
            </a:r>
          </a:p>
          <a:p>
            <a:r>
              <a:rPr lang="en-US" sz="1600" dirty="0" smtClean="0"/>
              <a:t>Some smokers wonder what the short term effects of smoking are…</a:t>
            </a:r>
          </a:p>
          <a:p>
            <a:pPr lvl="1"/>
            <a:r>
              <a:rPr lang="en-US" sz="1600" dirty="0" smtClean="0"/>
              <a:t>A </a:t>
            </a:r>
            <a:r>
              <a:rPr lang="en-US" sz="1600" dirty="0"/>
              <a:t>person's blood pressure and heart rate are </a:t>
            </a:r>
            <a:r>
              <a:rPr lang="en-US" sz="1600" dirty="0" smtClean="0"/>
              <a:t>increased</a:t>
            </a:r>
          </a:p>
          <a:p>
            <a:pPr lvl="2"/>
            <a:r>
              <a:rPr lang="en-US" sz="1600" dirty="0" smtClean="0"/>
              <a:t>This means </a:t>
            </a:r>
            <a:r>
              <a:rPr lang="en-US" sz="1600" dirty="0"/>
              <a:t>the heart is working harder than it </a:t>
            </a:r>
            <a:r>
              <a:rPr lang="en-US" sz="1600" dirty="0" smtClean="0"/>
              <a:t>should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blood flow to the body's </a:t>
            </a:r>
            <a:r>
              <a:rPr lang="en-US" sz="1600" dirty="0" smtClean="0"/>
              <a:t>hands and feet is reduced</a:t>
            </a:r>
          </a:p>
          <a:p>
            <a:pPr lvl="1"/>
            <a:r>
              <a:rPr lang="en-US" sz="1600" dirty="0" smtClean="0"/>
              <a:t>There </a:t>
            </a:r>
            <a:r>
              <a:rPr lang="en-US" sz="1600" dirty="0"/>
              <a:t>is short-term stimulation to the brain and nervous </a:t>
            </a:r>
            <a:r>
              <a:rPr lang="en-US" sz="1600" dirty="0" smtClean="0"/>
              <a:t>system</a:t>
            </a:r>
          </a:p>
          <a:p>
            <a:pPr lvl="1"/>
            <a:r>
              <a:rPr lang="en-US" sz="1600" dirty="0"/>
              <a:t>R</a:t>
            </a:r>
            <a:r>
              <a:rPr lang="en-US" sz="1600" dirty="0" smtClean="0"/>
              <a:t>educed </a:t>
            </a:r>
            <a:r>
              <a:rPr lang="en-US" sz="1600" dirty="0"/>
              <a:t>appetite is seen in some </a:t>
            </a:r>
            <a:r>
              <a:rPr lang="en-US" sz="1600" dirty="0" smtClean="0"/>
              <a:t>people.</a:t>
            </a:r>
          </a:p>
          <a:p>
            <a:pPr lvl="2"/>
            <a:r>
              <a:rPr lang="en-US" sz="1600" dirty="0" smtClean="0"/>
              <a:t>Smoking </a:t>
            </a:r>
            <a:r>
              <a:rPr lang="en-US" sz="1600" dirty="0"/>
              <a:t>is a poor way to try to control </a:t>
            </a:r>
            <a:r>
              <a:rPr lang="en-US" sz="1600" dirty="0" smtClean="0"/>
              <a:t>weight</a:t>
            </a:r>
          </a:p>
          <a:p>
            <a:pPr lvl="1"/>
            <a:r>
              <a:rPr lang="en-US" sz="1600" dirty="0" smtClean="0"/>
              <a:t>Bad breath</a:t>
            </a:r>
          </a:p>
          <a:p>
            <a:pPr lvl="1"/>
            <a:r>
              <a:rPr lang="en-US" sz="1600" dirty="0"/>
              <a:t>S</a:t>
            </a:r>
            <a:r>
              <a:rPr lang="en-US" sz="1600" dirty="0" smtClean="0"/>
              <a:t>tained teeth &amp; fingers</a:t>
            </a:r>
          </a:p>
          <a:p>
            <a:pPr lvl="1"/>
            <a:r>
              <a:rPr lang="en-US" sz="1600" dirty="0" smtClean="0"/>
              <a:t>Annoying coughing</a:t>
            </a:r>
          </a:p>
          <a:p>
            <a:pPr lvl="1"/>
            <a:r>
              <a:rPr lang="en-US" sz="1600" dirty="0" smtClean="0"/>
              <a:t>Reduced </a:t>
            </a:r>
            <a:r>
              <a:rPr lang="en-US" sz="1600" dirty="0"/>
              <a:t>or loss of taste </a:t>
            </a:r>
            <a:r>
              <a:rPr lang="en-US" sz="1600" dirty="0" smtClean="0"/>
              <a:t>&amp; smell</a:t>
            </a:r>
          </a:p>
          <a:p>
            <a:pPr lvl="1"/>
            <a:r>
              <a:rPr lang="en-US" sz="1600" dirty="0" smtClean="0"/>
              <a:t>A </a:t>
            </a:r>
            <a:r>
              <a:rPr lang="en-US" sz="1600" dirty="0"/>
              <a:t>reduced immune system often sees smokers getting more colds and </a:t>
            </a:r>
            <a:r>
              <a:rPr lang="en-US" sz="1600" dirty="0" smtClean="0"/>
              <a:t>flu</a:t>
            </a:r>
          </a:p>
          <a:p>
            <a:pPr lvl="2"/>
            <a:r>
              <a:rPr lang="en-US" sz="1600" dirty="0" smtClean="0"/>
              <a:t>with </a:t>
            </a:r>
            <a:r>
              <a:rPr lang="en-US" sz="1600" dirty="0"/>
              <a:t>longer recovery </a:t>
            </a:r>
            <a:r>
              <a:rPr lang="en-US" sz="1600" dirty="0" smtClean="0"/>
              <a:t>time</a:t>
            </a:r>
          </a:p>
          <a:p>
            <a:pPr lvl="1"/>
            <a:r>
              <a:rPr lang="en-US" sz="1600" dirty="0"/>
              <a:t>R</a:t>
            </a:r>
            <a:r>
              <a:rPr lang="en-US" sz="1600" dirty="0" smtClean="0"/>
              <a:t>educed </a:t>
            </a:r>
            <a:r>
              <a:rPr lang="en-US" sz="1600" dirty="0"/>
              <a:t>potency in men &amp;</a:t>
            </a:r>
            <a:r>
              <a:rPr lang="en-US" sz="1600" dirty="0" smtClean="0"/>
              <a:t> </a:t>
            </a:r>
            <a:r>
              <a:rPr lang="en-US" sz="1600" dirty="0"/>
              <a:t>fertility in </a:t>
            </a:r>
            <a:r>
              <a:rPr lang="en-US" sz="1600" dirty="0" smtClean="0"/>
              <a:t>women</a:t>
            </a:r>
          </a:p>
          <a:p>
            <a:pPr lvl="1"/>
            <a:r>
              <a:rPr lang="en-US" sz="1600" dirty="0" smtClean="0"/>
              <a:t>It affects the skin.</a:t>
            </a:r>
          </a:p>
          <a:p>
            <a:pPr lvl="2"/>
            <a:r>
              <a:rPr lang="en-US" sz="1600" dirty="0" smtClean="0">
                <a:solidFill>
                  <a:schemeClr val="bg1"/>
                </a:solidFill>
              </a:rPr>
              <a:t>Making </a:t>
            </a:r>
            <a:r>
              <a:rPr lang="en-US" sz="1600" dirty="0">
                <a:solidFill>
                  <a:schemeClr val="bg1"/>
                </a:solidFill>
              </a:rPr>
              <a:t>smokers </a:t>
            </a:r>
            <a:r>
              <a:rPr lang="en-US" sz="1600" dirty="0"/>
              <a:t>look older, earlier.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Short Term Effects of Cigarettes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controls>
      <p:control spid="2050" name="ShockwaveFlash1" r:id="rId2" imgW="9142857" imgH="6857143"/>
    </p:controls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Long </a:t>
            </a:r>
            <a:r>
              <a:rPr lang="en-US" sz="1800" dirty="0"/>
              <a:t>term effects of smoking are </a:t>
            </a:r>
            <a:r>
              <a:rPr lang="en-US" sz="1800" dirty="0" smtClean="0"/>
              <a:t>really </a:t>
            </a:r>
            <a:r>
              <a:rPr lang="en-US" sz="1800" dirty="0"/>
              <a:t>scary and you have to wonder why anyone would take up smoking in the first place. </a:t>
            </a:r>
            <a:endParaRPr lang="en-US" sz="1800" dirty="0" smtClean="0"/>
          </a:p>
          <a:p>
            <a:r>
              <a:rPr lang="en-US" sz="1800" dirty="0"/>
              <a:t>T</a:t>
            </a:r>
            <a:r>
              <a:rPr lang="en-US" sz="1800" dirty="0" smtClean="0"/>
              <a:t>he </a:t>
            </a:r>
            <a:r>
              <a:rPr lang="en-US" sz="1800" dirty="0"/>
              <a:t>body's respiratory system </a:t>
            </a:r>
            <a:r>
              <a:rPr lang="en-US" sz="1800" dirty="0" smtClean="0"/>
              <a:t>suffers </a:t>
            </a:r>
            <a:r>
              <a:rPr lang="en-US" sz="1800" dirty="0"/>
              <a:t>the most </a:t>
            </a:r>
            <a:r>
              <a:rPr lang="en-US" sz="1800" dirty="0" smtClean="0"/>
              <a:t>damage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chemical filled smoke entering the lungs is </a:t>
            </a:r>
            <a:r>
              <a:rPr lang="en-US" sz="1800" dirty="0" smtClean="0"/>
              <a:t>the start of many things. </a:t>
            </a:r>
          </a:p>
          <a:p>
            <a:pPr lvl="2"/>
            <a:r>
              <a:rPr lang="en-US" sz="1800" dirty="0" smtClean="0"/>
              <a:t>There are types of respiratory infections that result from long term use. </a:t>
            </a:r>
          </a:p>
          <a:p>
            <a:pPr lvl="3"/>
            <a:r>
              <a:rPr lang="en-US" sz="1800" dirty="0" smtClean="0"/>
              <a:t>Pneumonia </a:t>
            </a:r>
          </a:p>
          <a:p>
            <a:pPr lvl="3"/>
            <a:r>
              <a:rPr lang="en-US" sz="1800" dirty="0" smtClean="0"/>
              <a:t>Chronic </a:t>
            </a:r>
            <a:r>
              <a:rPr lang="en-US" sz="1800" dirty="0"/>
              <a:t>bronchitis </a:t>
            </a:r>
            <a:endParaRPr lang="en-US" sz="1800" dirty="0" smtClean="0"/>
          </a:p>
          <a:p>
            <a:pPr lvl="3"/>
            <a:r>
              <a:rPr lang="en-US" sz="1800" dirty="0" smtClean="0"/>
              <a:t>Emphysema </a:t>
            </a:r>
          </a:p>
          <a:p>
            <a:pPr lvl="4"/>
            <a:r>
              <a:rPr lang="en-US" sz="1800" dirty="0" smtClean="0"/>
              <a:t>A </a:t>
            </a:r>
            <a:r>
              <a:rPr lang="en-US" sz="1800" dirty="0"/>
              <a:t>lung disease that is irreversible, </a:t>
            </a:r>
            <a:r>
              <a:rPr lang="en-US" sz="1800" dirty="0" smtClean="0"/>
              <a:t>incurable, </a:t>
            </a:r>
            <a:r>
              <a:rPr lang="en-US" sz="1800" dirty="0"/>
              <a:t>and in some cases fatal. </a:t>
            </a:r>
            <a:endParaRPr lang="en-US" sz="1800" dirty="0" smtClean="0"/>
          </a:p>
          <a:p>
            <a:pPr lvl="4"/>
            <a:r>
              <a:rPr lang="en-US" sz="1800" dirty="0" smtClean="0"/>
              <a:t>The heart overworks causing </a:t>
            </a:r>
            <a:r>
              <a:rPr lang="en-US" sz="1800" dirty="0"/>
              <a:t>vascular </a:t>
            </a:r>
            <a:r>
              <a:rPr lang="en-US" sz="1800" dirty="0" smtClean="0"/>
              <a:t>decease &amp; </a:t>
            </a:r>
            <a:r>
              <a:rPr lang="en-US" sz="1800" dirty="0"/>
              <a:t>coronary </a:t>
            </a:r>
            <a:r>
              <a:rPr lang="en-US" sz="1800" dirty="0" smtClean="0"/>
              <a:t>disease.</a:t>
            </a:r>
          </a:p>
          <a:p>
            <a:pPr lvl="4"/>
            <a:r>
              <a:rPr lang="en-US" sz="1800" dirty="0" smtClean="0"/>
              <a:t>All </a:t>
            </a:r>
            <a:r>
              <a:rPr lang="en-US" sz="1800" dirty="0"/>
              <a:t>kinds of cancers are related to </a:t>
            </a:r>
            <a:r>
              <a:rPr lang="en-US" sz="1800" dirty="0" smtClean="0"/>
              <a:t>smoking; </a:t>
            </a:r>
            <a:r>
              <a:rPr lang="en-US" sz="1800" dirty="0"/>
              <a:t>lung, mouth, throat, stomach, bladder, cervix and more</a:t>
            </a:r>
            <a:r>
              <a:rPr lang="en-US" sz="1800" dirty="0" smtClean="0"/>
              <a:t>.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Effects of Cigarettes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Makes your heart beat faster</a:t>
            </a:r>
          </a:p>
          <a:p>
            <a:r>
              <a:rPr lang="en-US" dirty="0" smtClean="0"/>
              <a:t>Can decrease your appetite. </a:t>
            </a:r>
          </a:p>
          <a:p>
            <a:r>
              <a:rPr lang="en-US" dirty="0" smtClean="0"/>
              <a:t>Can cause white leathery sores to form where chewing tobacco is held in the mouth.</a:t>
            </a:r>
          </a:p>
          <a:p>
            <a:pPr lvl="1"/>
            <a:r>
              <a:rPr lang="en-US" dirty="0" smtClean="0"/>
              <a:t>Eventually turning into  Leukoplakia</a:t>
            </a:r>
          </a:p>
          <a:p>
            <a:r>
              <a:rPr lang="en-US" dirty="0" smtClean="0"/>
              <a:t>Can cause addiction to nicotine.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Short Term Effects of Smokeless Tobacco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Leukoplakia</a:t>
            </a:r>
            <a:endParaRPr lang="en-US" dirty="0"/>
          </a:p>
          <a:p>
            <a:pPr lvl="1"/>
            <a:r>
              <a:rPr lang="en-US" dirty="0" smtClean="0"/>
              <a:t>This is white, leathery-feeling spots that can develop into mouth cancer</a:t>
            </a:r>
          </a:p>
          <a:p>
            <a:pPr lvl="2"/>
            <a:r>
              <a:rPr lang="en-US" dirty="0" smtClean="0"/>
              <a:t>There are 30,000 Americans who get this disease per year.</a:t>
            </a:r>
          </a:p>
          <a:p>
            <a:pPr lvl="2"/>
            <a:r>
              <a:rPr lang="en-US" dirty="0" smtClean="0"/>
              <a:t>Only 50% of people with this survive longer than 5 years.</a:t>
            </a:r>
          </a:p>
          <a:p>
            <a:r>
              <a:rPr lang="en-US" dirty="0" smtClean="0"/>
              <a:t>Irregular heart rates &amp; blood flow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Long Term Effects of Smokeless Tobacco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rishhealth.com/content/image/12083/_44084706_lungdisea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76600" cy="2362933"/>
          </a:xfrm>
          <a:prstGeom prst="rect">
            <a:avLst/>
          </a:prstGeom>
          <a:noFill/>
        </p:spPr>
      </p:pic>
      <p:pic>
        <p:nvPicPr>
          <p:cNvPr id="1028" name="Picture 4" descr="http://www.wctu.org/whatsyourpoison_3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0"/>
            <a:ext cx="3333750" cy="4286250"/>
          </a:xfrm>
          <a:prstGeom prst="rect">
            <a:avLst/>
          </a:prstGeom>
          <a:noFill/>
        </p:spPr>
      </p:pic>
      <p:pic>
        <p:nvPicPr>
          <p:cNvPr id="1030" name="Picture 6" descr="http://library.thinkquest.org/trio/TTQ03034/mouth_cancer_c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62200"/>
            <a:ext cx="3067050" cy="3019425"/>
          </a:xfrm>
          <a:prstGeom prst="rect">
            <a:avLst/>
          </a:prstGeom>
          <a:noFill/>
        </p:spPr>
      </p:pic>
      <p:pic>
        <p:nvPicPr>
          <p:cNvPr id="1032" name="Picture 8" descr="http://notobacco.files.wordpress.com/2009/01/mouth_cancer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87589" y="4162425"/>
            <a:ext cx="3156411" cy="2695575"/>
          </a:xfrm>
          <a:prstGeom prst="rect">
            <a:avLst/>
          </a:prstGeom>
          <a:noFill/>
        </p:spPr>
      </p:pic>
      <p:pic>
        <p:nvPicPr>
          <p:cNvPr id="1034" name="Picture 10" descr="http://www.ohiohealth.com/mayo/images/image_popup/ww5rn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4267200"/>
            <a:ext cx="2971800" cy="2590800"/>
          </a:xfrm>
          <a:prstGeom prst="rect">
            <a:avLst/>
          </a:prstGeom>
          <a:noFill/>
        </p:spPr>
      </p:pic>
      <p:pic>
        <p:nvPicPr>
          <p:cNvPr id="1036" name="Picture 12" descr="http://members.rediff.com/drkhosla/Images/tobacc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257800"/>
            <a:ext cx="3048000" cy="1600200"/>
          </a:xfrm>
          <a:prstGeom prst="rect">
            <a:avLst/>
          </a:prstGeom>
          <a:noFill/>
        </p:spPr>
      </p:pic>
      <p:pic>
        <p:nvPicPr>
          <p:cNvPr id="1038" name="Picture 14" descr="http://whyquit.com/whyquit/vonBehrens_b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00800" y="0"/>
            <a:ext cx="27432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autyhobby.com/wp-content/uploads/2007/11/woman_smo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0"/>
            <a:ext cx="4000500" cy="3124200"/>
          </a:xfrm>
          <a:prstGeom prst="rect">
            <a:avLst/>
          </a:prstGeom>
          <a:noFill/>
        </p:spPr>
      </p:pic>
      <p:pic>
        <p:nvPicPr>
          <p:cNvPr id="1028" name="Picture 4" descr="http://www.cure-cancer-treatment.com/images/neck-cancer-tumour-18Jan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0"/>
            <a:ext cx="3429000" cy="3028950"/>
          </a:xfrm>
          <a:prstGeom prst="rect">
            <a:avLst/>
          </a:prstGeom>
          <a:noFill/>
        </p:spPr>
      </p:pic>
      <p:pic>
        <p:nvPicPr>
          <p:cNvPr id="1030" name="Picture 6" descr="http://www.cure-cancer-treatment.com/images/neck-cancer-tumour-size-17Jan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2900" y="4067175"/>
            <a:ext cx="3721100" cy="2790825"/>
          </a:xfrm>
          <a:prstGeom prst="rect">
            <a:avLst/>
          </a:prstGeom>
          <a:noFill/>
        </p:spPr>
      </p:pic>
      <p:pic>
        <p:nvPicPr>
          <p:cNvPr id="1032" name="Picture 8" descr="http://farm4.static.flickr.com/3559/3593105478_afe01f33b2_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2362200"/>
            <a:ext cx="2857500" cy="2076450"/>
          </a:xfrm>
          <a:prstGeom prst="rect">
            <a:avLst/>
          </a:prstGeom>
          <a:noFill/>
        </p:spPr>
      </p:pic>
      <p:pic>
        <p:nvPicPr>
          <p:cNvPr id="1034" name="Picture 10" descr="http://www.lotiondreamsblog.com/wp-content/uploads/2009/01/skincancerfac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486150"/>
            <a:ext cx="3086100" cy="3371850"/>
          </a:xfrm>
          <a:prstGeom prst="rect">
            <a:avLst/>
          </a:prstGeom>
          <a:noFill/>
        </p:spPr>
      </p:pic>
      <p:pic>
        <p:nvPicPr>
          <p:cNvPr id="1036" name="Picture 12" descr="http://news.cnet.com/i/bto/20080805/chinavasion-CVSBP-5800-2-fc_270x27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1800" y="4286250"/>
            <a:ext cx="2571750" cy="2571750"/>
          </a:xfrm>
          <a:prstGeom prst="rect">
            <a:avLst/>
          </a:prstGeom>
          <a:noFill/>
        </p:spPr>
      </p:pic>
      <p:pic>
        <p:nvPicPr>
          <p:cNvPr id="1038" name="Picture 14" descr="http://smoking-stop-help.info/wp-content/uploads/2009/01/cigarette20toxin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38800" y="2438400"/>
            <a:ext cx="3505200" cy="2005790"/>
          </a:xfrm>
          <a:prstGeom prst="rect">
            <a:avLst/>
          </a:prstGeom>
          <a:noFill/>
        </p:spPr>
      </p:pic>
      <p:pic>
        <p:nvPicPr>
          <p:cNvPr id="1040" name="Picture 16" descr="http://ahaupt.files.wordpress.com/2008/11/chewing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1" y="0"/>
            <a:ext cx="3591645" cy="3574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controls>
      <p:control spid="1026" name="ShockwaveFlash1" r:id="rId2" imgW="9142857" imgH="6857143"/>
    </p:controls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Alee(;">
      <a:dk1>
        <a:sysClr val="windowText" lastClr="000000"/>
      </a:dk1>
      <a:lt1>
        <a:srgbClr val="FFFFFF"/>
      </a:lt1>
      <a:dk2>
        <a:srgbClr val="7030A0"/>
      </a:dk2>
      <a:lt2>
        <a:srgbClr val="BFBFBF"/>
      </a:lt2>
      <a:accent1>
        <a:srgbClr val="6565FF"/>
      </a:accent1>
      <a:accent2>
        <a:srgbClr val="F79646"/>
      </a:accent2>
      <a:accent3>
        <a:srgbClr val="9BBB59"/>
      </a:accent3>
      <a:accent4>
        <a:srgbClr val="C0504D"/>
      </a:accent4>
      <a:accent5>
        <a:srgbClr val="4BACC6"/>
      </a:accent5>
      <a:accent6>
        <a:srgbClr val="800080"/>
      </a:accent6>
      <a:hlink>
        <a:srgbClr val="00B050"/>
      </a:hlink>
      <a:folHlink>
        <a:srgbClr val="00B05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</TotalTime>
  <Words>393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The Short/Long Term Effects of Smoking</vt:lpstr>
      <vt:lpstr>Short Term Effects of Cigarettes</vt:lpstr>
      <vt:lpstr>Slide 3</vt:lpstr>
      <vt:lpstr>Long Term Effects of Cigarettes</vt:lpstr>
      <vt:lpstr>Short Term Effects of Smokeless Tobacco</vt:lpstr>
      <vt:lpstr>Long Term Effects of Smokeless Tobacco</vt:lpstr>
      <vt:lpstr>Slide 7</vt:lpstr>
      <vt:lpstr>Slide 8</vt:lpstr>
      <vt:lpstr>Slide 9</vt:lpstr>
      <vt:lpstr>Sources</vt:lpstr>
    </vt:vector>
  </TitlesOfParts>
  <Company>Bishop McNamara Catholic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Short/Long Term Effects of Smoking</dc:title>
  <dc:creator>Alee Rashenskas</dc:creator>
  <cp:lastModifiedBy>Hannah Luehrs</cp:lastModifiedBy>
  <cp:revision>9</cp:revision>
  <dcterms:created xsi:type="dcterms:W3CDTF">2009-11-04T17:00:40Z</dcterms:created>
  <dcterms:modified xsi:type="dcterms:W3CDTF">2009-11-05T17:31:40Z</dcterms:modified>
</cp:coreProperties>
</file>